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Jensen" initials="LJ" lastIdx="1" clrIdx="0">
    <p:extLst>
      <p:ext uri="{19B8F6BF-5375-455C-9EA6-DF929625EA0E}">
        <p15:presenceInfo xmlns:p15="http://schemas.microsoft.com/office/powerpoint/2012/main" userId="1be859abe9fdf7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B2FE-878C-4D05-9E67-70FCC6318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72492-C183-435E-8F64-CDA4D5B8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D7C3C-4BF9-49D9-A866-DB0F5DA1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13A05-707C-451D-854B-1949BE250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64912-AAD7-4E79-9021-F32204D6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6285-21E5-428A-AD0D-A38524BE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434DC-D14B-4E81-A302-BD6925E4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EE737-8514-4145-B8A2-EEA9F833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8A4F4-1A5D-4382-A028-D1D725E4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77F9-0494-4315-BEF8-EBBAE6CA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E5E9-5B5D-4980-B2D6-CE85B20F0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35161-EA6B-468C-91E1-F21353EE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03740-AC70-4CA6-A9E0-2F58096C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90008-76CD-42A0-A4B1-68C10B97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1BB74-7166-4338-8F56-15F670F4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383E-9DAC-4D88-83ED-6143E2CF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8560-7EE0-48F2-A0F0-27B0248E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A167-1162-4EA6-B5ED-B9B5A9C2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434BE-6FE3-47DB-B772-C77810E4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7461C-3FD0-4E0A-88CE-FAE350EC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2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45F0-54BD-4EBE-A2EC-5DE3AB52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BB76E-3A0B-43E7-B753-2F3264E93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BCBF3-62B6-4043-97FC-AEB7E029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B1E3-E6A9-4906-B243-DAD013A3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0EE09-AF7F-443B-912D-EC74AED3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0A5C5-3451-4CF2-A7F7-3B24E4FF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D5112-2855-4C4D-98A9-94361EEAE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DC9F1-45B5-48F6-865D-BDE7B60F1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4D5EC-CFC2-4196-B72F-14088156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4DE59-916F-422F-956C-AE3D3A20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40799-3881-4786-93F2-06B6C6DF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59CE-920B-4B2C-BD38-F6396FEA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930B2-DB34-4D2E-AB80-7DA7E825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C105E-9F84-4FAC-9FA8-A9818CE4D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16BF4-9D89-4D5B-974C-85B2CD358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DCA42-479F-4EB5-A636-1E0EE2129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B22F2-8F8E-4EFB-A762-3D32827E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A9808-FCB3-4966-A122-8139738A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F3806E-0F6A-4EC9-B159-5E0DEFFE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FA39-E9C3-4228-8E2B-51BFB658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64B22-D7D3-4684-AD70-1C5200F0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59638-5155-427F-B6A2-9E087A20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FB4C3-FAC2-4218-8C6E-00CEF6F8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7F0249-8F52-49F9-B590-6B255A90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CC4DC-7866-4742-B870-72371252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22F77-D61E-4C95-BCBD-AE8621F6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F6A1-DC20-46D9-8292-D601531F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2964-F576-429F-9B5E-A7C307765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B6687-821E-4049-8867-EAC6D4589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6D137-16FD-4448-B2CD-AD729660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F0DA1-0895-4887-9D76-73BB02B6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F497B-2274-4A1B-A50E-6BC029BE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326F-7017-46EE-94AF-41F66C01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66BF7-28B4-4BA6-9BEA-0C7B27AF4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F9EC3-EFC0-4EC0-9FA4-8AAE70FF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6CEE0-F2DD-4DFF-A71B-4351D046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8C826-5756-4E0B-9904-E1FFAF8F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C2957-7997-4C99-812E-F372A4A0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5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F0D1B2-B9E2-41FF-AB59-0181C2B54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7AA9B-14AF-4D88-A752-230512C0F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8EE9C-4E69-42C0-B86B-69133BA40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BD17-39AC-4939-AF6A-7216176C896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B3EA4-604B-4230-8F39-F0ED4BA3E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C4E4-B011-40EF-A794-F64FFF8FE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038F-C317-4287-A2FB-4D068A7C7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8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FD34D2D-A715-4483-93A3-DBCC336525E7}"/>
              </a:ext>
            </a:extLst>
          </p:cNvPr>
          <p:cNvSpPr txBox="1"/>
          <p:nvPr/>
        </p:nvSpPr>
        <p:spPr>
          <a:xfrm>
            <a:off x="1123122" y="765313"/>
            <a:ext cx="57547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Audio Bits</a:t>
            </a:r>
          </a:p>
          <a:p>
            <a:r>
              <a:rPr lang="en-US" sz="2400" dirty="0"/>
              <a:t>Go to Insert, Audio, Record Audio</a:t>
            </a:r>
          </a:p>
          <a:p>
            <a:r>
              <a:rPr lang="en-US" sz="2400" dirty="0"/>
              <a:t>Click on the red dot to start recording</a:t>
            </a:r>
          </a:p>
          <a:p>
            <a:r>
              <a:rPr lang="en-US" sz="2400" dirty="0"/>
              <a:t>Click on the black square to stop</a:t>
            </a:r>
          </a:p>
          <a:p>
            <a:r>
              <a:rPr lang="en-US" sz="2400" dirty="0"/>
              <a:t>Click OK when complete</a:t>
            </a:r>
          </a:p>
          <a:p>
            <a:endParaRPr lang="en-US" sz="2400" dirty="0"/>
          </a:p>
          <a:p>
            <a:r>
              <a:rPr lang="en-US" sz="2400" dirty="0"/>
              <a:t>Do one for each of your speaking parts</a:t>
            </a:r>
          </a:p>
          <a:p>
            <a:endParaRPr lang="en-US" sz="2000" dirty="0"/>
          </a:p>
        </p:txBody>
      </p:sp>
      <p:pic>
        <p:nvPicPr>
          <p:cNvPr id="28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3F0FEB0-9952-4191-86D0-0139947F9C7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41287" y="425947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4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Widescreen</PresentationFormat>
  <Paragraphs>7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Jensen</dc:creator>
  <cp:lastModifiedBy>Leon Jensen</cp:lastModifiedBy>
  <cp:revision>2</cp:revision>
  <dcterms:created xsi:type="dcterms:W3CDTF">2020-07-10T01:20:26Z</dcterms:created>
  <dcterms:modified xsi:type="dcterms:W3CDTF">2020-07-10T01:27:48Z</dcterms:modified>
</cp:coreProperties>
</file>